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8" r:id="rId9"/>
    <p:sldId id="270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BABEC5-99C6-334D-B743-B83E68972B51}" v="5" dt="2023-04-25T07:24:55.740"/>
    <p1510:client id="{6E4A9A52-9393-E048-967F-02323B5704CC}" v="1" dt="2023-04-25T06:57:56.052"/>
    <p1510:client id="{7747007F-F1E7-1246-B00B-34D6C5082AFF}" v="1" dt="2023-04-25T06:33:25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86"/>
    <p:restoredTop sz="94558"/>
  </p:normalViewPr>
  <p:slideViewPr>
    <p:cSldViewPr snapToGrid="0">
      <p:cViewPr varScale="1">
        <p:scale>
          <a:sx n="121" d="100"/>
          <a:sy n="121" d="100"/>
        </p:scale>
        <p:origin x="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승윤 [leeseungyun]" userId="1717c91d-e535-4f26-808a-6b4a4171d6e9" providerId="ADAL" clId="{6E4A9A52-9393-E048-967F-02323B5704CC}"/>
    <pc:docChg chg="modSld">
      <pc:chgData name="이승윤 [leeseungyun]" userId="1717c91d-e535-4f26-808a-6b4a4171d6e9" providerId="ADAL" clId="{6E4A9A52-9393-E048-967F-02323B5704CC}" dt="2023-04-25T06:59:23.692" v="54" actId="20577"/>
      <pc:docMkLst>
        <pc:docMk/>
      </pc:docMkLst>
      <pc:sldChg chg="modSp mod">
        <pc:chgData name="이승윤 [leeseungyun]" userId="1717c91d-e535-4f26-808a-6b4a4171d6e9" providerId="ADAL" clId="{6E4A9A52-9393-E048-967F-02323B5704CC}" dt="2023-04-25T06:56:18.584" v="1" actId="20577"/>
        <pc:sldMkLst>
          <pc:docMk/>
          <pc:sldMk cId="2976658574" sldId="259"/>
        </pc:sldMkLst>
        <pc:spChg chg="mod">
          <ac:chgData name="이승윤 [leeseungyun]" userId="1717c91d-e535-4f26-808a-6b4a4171d6e9" providerId="ADAL" clId="{6E4A9A52-9393-E048-967F-02323B5704CC}" dt="2023-04-25T06:56:18.584" v="1" actId="20577"/>
          <ac:spMkLst>
            <pc:docMk/>
            <pc:sldMk cId="2976658574" sldId="259"/>
            <ac:spMk id="3" creationId="{C13DE15D-077B-00ED-056B-A2A409A944E2}"/>
          </ac:spMkLst>
        </pc:spChg>
        <pc:picChg chg="mod">
          <ac:chgData name="이승윤 [leeseungyun]" userId="1717c91d-e535-4f26-808a-6b4a4171d6e9" providerId="ADAL" clId="{6E4A9A52-9393-E048-967F-02323B5704CC}" dt="2023-04-25T06:56:15.797" v="0" actId="1076"/>
          <ac:picMkLst>
            <pc:docMk/>
            <pc:sldMk cId="2976658574" sldId="259"/>
            <ac:picMk id="4" creationId="{01C89E2B-799D-02D9-2CFB-1F19CF2F5E8D}"/>
          </ac:picMkLst>
        </pc:picChg>
      </pc:sldChg>
      <pc:sldChg chg="modSp mod">
        <pc:chgData name="이승윤 [leeseungyun]" userId="1717c91d-e535-4f26-808a-6b4a4171d6e9" providerId="ADAL" clId="{6E4A9A52-9393-E048-967F-02323B5704CC}" dt="2023-04-25T06:56:44.346" v="9" actId="20577"/>
        <pc:sldMkLst>
          <pc:docMk/>
          <pc:sldMk cId="2240082564" sldId="261"/>
        </pc:sldMkLst>
        <pc:spChg chg="mod">
          <ac:chgData name="이승윤 [leeseungyun]" userId="1717c91d-e535-4f26-808a-6b4a4171d6e9" providerId="ADAL" clId="{6E4A9A52-9393-E048-967F-02323B5704CC}" dt="2023-04-25T06:56:44.346" v="9" actId="20577"/>
          <ac:spMkLst>
            <pc:docMk/>
            <pc:sldMk cId="2240082564" sldId="261"/>
            <ac:spMk id="3" creationId="{67940DF3-2203-9909-034D-9D60FBA7330A}"/>
          </ac:spMkLst>
        </pc:spChg>
      </pc:sldChg>
      <pc:sldChg chg="addSp modSp mod">
        <pc:chgData name="이승윤 [leeseungyun]" userId="1717c91d-e535-4f26-808a-6b4a4171d6e9" providerId="ADAL" clId="{6E4A9A52-9393-E048-967F-02323B5704CC}" dt="2023-04-25T06:58:28.397" v="20" actId="14100"/>
        <pc:sldMkLst>
          <pc:docMk/>
          <pc:sldMk cId="1741223860" sldId="262"/>
        </pc:sldMkLst>
        <pc:picChg chg="mod">
          <ac:chgData name="이승윤 [leeseungyun]" userId="1717c91d-e535-4f26-808a-6b4a4171d6e9" providerId="ADAL" clId="{6E4A9A52-9393-E048-967F-02323B5704CC}" dt="2023-04-25T06:58:11.185" v="17" actId="1076"/>
          <ac:picMkLst>
            <pc:docMk/>
            <pc:sldMk cId="1741223860" sldId="262"/>
            <ac:picMk id="4" creationId="{8E7163E5-8416-86A5-7357-AE19A5EA8E6A}"/>
          </ac:picMkLst>
        </pc:picChg>
        <pc:picChg chg="add mod">
          <ac:chgData name="이승윤 [leeseungyun]" userId="1717c91d-e535-4f26-808a-6b4a4171d6e9" providerId="ADAL" clId="{6E4A9A52-9393-E048-967F-02323B5704CC}" dt="2023-04-25T06:58:28.397" v="20" actId="14100"/>
          <ac:picMkLst>
            <pc:docMk/>
            <pc:sldMk cId="1741223860" sldId="262"/>
            <ac:picMk id="5" creationId="{6D703040-A53D-B2BA-AEDA-6AD6461E541E}"/>
          </ac:picMkLst>
        </pc:picChg>
      </pc:sldChg>
      <pc:sldChg chg="modSp mod">
        <pc:chgData name="이승윤 [leeseungyun]" userId="1717c91d-e535-4f26-808a-6b4a4171d6e9" providerId="ADAL" clId="{6E4A9A52-9393-E048-967F-02323B5704CC}" dt="2023-04-25T06:59:23.692" v="54" actId="20577"/>
        <pc:sldMkLst>
          <pc:docMk/>
          <pc:sldMk cId="3424501086" sldId="263"/>
        </pc:sldMkLst>
        <pc:spChg chg="mod">
          <ac:chgData name="이승윤 [leeseungyun]" userId="1717c91d-e535-4f26-808a-6b4a4171d6e9" providerId="ADAL" clId="{6E4A9A52-9393-E048-967F-02323B5704CC}" dt="2023-04-25T06:59:23.692" v="54" actId="20577"/>
          <ac:spMkLst>
            <pc:docMk/>
            <pc:sldMk cId="3424501086" sldId="263"/>
            <ac:spMk id="3" creationId="{75EE8C3D-BE0F-1E42-6463-E04E4103C407}"/>
          </ac:spMkLst>
        </pc:spChg>
      </pc:sldChg>
      <pc:sldChg chg="modSp mod">
        <pc:chgData name="이승윤 [leeseungyun]" userId="1717c91d-e535-4f26-808a-6b4a4171d6e9" providerId="ADAL" clId="{6E4A9A52-9393-E048-967F-02323B5704CC}" dt="2023-04-25T06:58:55.472" v="34" actId="20577"/>
        <pc:sldMkLst>
          <pc:docMk/>
          <pc:sldMk cId="2376858594" sldId="268"/>
        </pc:sldMkLst>
        <pc:spChg chg="mod">
          <ac:chgData name="이승윤 [leeseungyun]" userId="1717c91d-e535-4f26-808a-6b4a4171d6e9" providerId="ADAL" clId="{6E4A9A52-9393-E048-967F-02323B5704CC}" dt="2023-04-25T06:58:55.472" v="34" actId="20577"/>
          <ac:spMkLst>
            <pc:docMk/>
            <pc:sldMk cId="2376858594" sldId="268"/>
            <ac:spMk id="3" creationId="{CFE89317-9CE2-7AEA-F23C-4EF8B19DD431}"/>
          </ac:spMkLst>
        </pc:spChg>
      </pc:sldChg>
    </pc:docChg>
  </pc:docChgLst>
  <pc:docChgLst>
    <pc:chgData name="이승윤 [leeseungyun]" userId="1717c91d-e535-4f26-808a-6b4a4171d6e9" providerId="ADAL" clId="{56BABEC5-99C6-334D-B743-B83E68972B51}"/>
    <pc:docChg chg="custSel addSld delSld modSld">
      <pc:chgData name="이승윤 [leeseungyun]" userId="1717c91d-e535-4f26-808a-6b4a4171d6e9" providerId="ADAL" clId="{56BABEC5-99C6-334D-B743-B83E68972B51}" dt="2023-04-25T07:27:13.161" v="341" actId="20577"/>
      <pc:docMkLst>
        <pc:docMk/>
      </pc:docMkLst>
      <pc:sldChg chg="modSp mod">
        <pc:chgData name="이승윤 [leeseungyun]" userId="1717c91d-e535-4f26-808a-6b4a4171d6e9" providerId="ADAL" clId="{56BABEC5-99C6-334D-B743-B83E68972B51}" dt="2023-04-25T07:24:12.638" v="51" actId="20577"/>
        <pc:sldMkLst>
          <pc:docMk/>
          <pc:sldMk cId="1741223860" sldId="262"/>
        </pc:sldMkLst>
        <pc:spChg chg="mod">
          <ac:chgData name="이승윤 [leeseungyun]" userId="1717c91d-e535-4f26-808a-6b4a4171d6e9" providerId="ADAL" clId="{56BABEC5-99C6-334D-B743-B83E68972B51}" dt="2023-04-25T07:24:12.638" v="51" actId="20577"/>
          <ac:spMkLst>
            <pc:docMk/>
            <pc:sldMk cId="1741223860" sldId="262"/>
            <ac:spMk id="3" creationId="{F762DD64-8F6A-9CDF-E58B-94281D2D8E9E}"/>
          </ac:spMkLst>
        </pc:spChg>
      </pc:sldChg>
      <pc:sldChg chg="del">
        <pc:chgData name="이승윤 [leeseungyun]" userId="1717c91d-e535-4f26-808a-6b4a4171d6e9" providerId="ADAL" clId="{56BABEC5-99C6-334D-B743-B83E68972B51}" dt="2023-04-25T07:01:49.076" v="0" actId="2696"/>
        <pc:sldMkLst>
          <pc:docMk/>
          <pc:sldMk cId="2963187987" sldId="264"/>
        </pc:sldMkLst>
      </pc:sldChg>
      <pc:sldChg chg="del">
        <pc:chgData name="이승윤 [leeseungyun]" userId="1717c91d-e535-4f26-808a-6b4a4171d6e9" providerId="ADAL" clId="{56BABEC5-99C6-334D-B743-B83E68972B51}" dt="2023-04-25T07:01:49.076" v="0" actId="2696"/>
        <pc:sldMkLst>
          <pc:docMk/>
          <pc:sldMk cId="1221105859" sldId="265"/>
        </pc:sldMkLst>
      </pc:sldChg>
      <pc:sldChg chg="del">
        <pc:chgData name="이승윤 [leeseungyun]" userId="1717c91d-e535-4f26-808a-6b4a4171d6e9" providerId="ADAL" clId="{56BABEC5-99C6-334D-B743-B83E68972B51}" dt="2023-04-25T07:01:49.076" v="0" actId="2696"/>
        <pc:sldMkLst>
          <pc:docMk/>
          <pc:sldMk cId="564985101" sldId="266"/>
        </pc:sldMkLst>
      </pc:sldChg>
      <pc:sldChg chg="del">
        <pc:chgData name="이승윤 [leeseungyun]" userId="1717c91d-e535-4f26-808a-6b4a4171d6e9" providerId="ADAL" clId="{56BABEC5-99C6-334D-B743-B83E68972B51}" dt="2023-04-25T07:01:49.076" v="0" actId="2696"/>
        <pc:sldMkLst>
          <pc:docMk/>
          <pc:sldMk cId="14704968" sldId="267"/>
        </pc:sldMkLst>
      </pc:sldChg>
      <pc:sldChg chg="modSp mod">
        <pc:chgData name="이승윤 [leeseungyun]" userId="1717c91d-e535-4f26-808a-6b4a4171d6e9" providerId="ADAL" clId="{56BABEC5-99C6-334D-B743-B83E68972B51}" dt="2023-04-25T07:27:13.161" v="341" actId="20577"/>
        <pc:sldMkLst>
          <pc:docMk/>
          <pc:sldMk cId="3048844181" sldId="269"/>
        </pc:sldMkLst>
        <pc:spChg chg="mod">
          <ac:chgData name="이승윤 [leeseungyun]" userId="1717c91d-e535-4f26-808a-6b4a4171d6e9" providerId="ADAL" clId="{56BABEC5-99C6-334D-B743-B83E68972B51}" dt="2023-04-25T07:27:13.161" v="341" actId="20577"/>
          <ac:spMkLst>
            <pc:docMk/>
            <pc:sldMk cId="3048844181" sldId="269"/>
            <ac:spMk id="3" creationId="{699FCC30-7F4A-2B14-C447-6A5897BE56C3}"/>
          </ac:spMkLst>
        </pc:spChg>
      </pc:sldChg>
      <pc:sldChg chg="addSp modSp new mod">
        <pc:chgData name="이승윤 [leeseungyun]" userId="1717c91d-e535-4f26-808a-6b4a4171d6e9" providerId="ADAL" clId="{56BABEC5-99C6-334D-B743-B83E68972B51}" dt="2023-04-25T07:25:10.603" v="101"/>
        <pc:sldMkLst>
          <pc:docMk/>
          <pc:sldMk cId="2522537680" sldId="270"/>
        </pc:sldMkLst>
        <pc:spChg chg="mod">
          <ac:chgData name="이승윤 [leeseungyun]" userId="1717c91d-e535-4f26-808a-6b4a4171d6e9" providerId="ADAL" clId="{56BABEC5-99C6-334D-B743-B83E68972B51}" dt="2023-04-25T07:25:10.603" v="101"/>
          <ac:spMkLst>
            <pc:docMk/>
            <pc:sldMk cId="2522537680" sldId="270"/>
            <ac:spMk id="2" creationId="{2FDF4CB0-F29B-AAF7-E78E-B59B5B4AADBC}"/>
          </ac:spMkLst>
        </pc:spChg>
        <pc:spChg chg="mod">
          <ac:chgData name="이승윤 [leeseungyun]" userId="1717c91d-e535-4f26-808a-6b4a4171d6e9" providerId="ADAL" clId="{56BABEC5-99C6-334D-B743-B83E68972B51}" dt="2023-04-25T07:24:28.991" v="95" actId="20577"/>
          <ac:spMkLst>
            <pc:docMk/>
            <pc:sldMk cId="2522537680" sldId="270"/>
            <ac:spMk id="3" creationId="{29948DB5-6FCB-EE30-3F00-4D74ABA69A59}"/>
          </ac:spMkLst>
        </pc:spChg>
        <pc:picChg chg="add mod">
          <ac:chgData name="이승윤 [leeseungyun]" userId="1717c91d-e535-4f26-808a-6b4a4171d6e9" providerId="ADAL" clId="{56BABEC5-99C6-334D-B743-B83E68972B51}" dt="2023-04-25T07:24:55.740" v="100" actId="14100"/>
          <ac:picMkLst>
            <pc:docMk/>
            <pc:sldMk cId="2522537680" sldId="270"/>
            <ac:picMk id="1026" creationId="{F2F7ABF7-CACA-2C9E-ED6A-CEC9BD0A323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C6AB6-55FF-3743-9BA9-29959BEA15B7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0AFCDB-BFC3-5746-A8F9-080D81FF27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195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0AFCDB-BFC3-5746-A8F9-080D81FF27CD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1755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CC2C5C-1BB4-7317-77B9-AE2059BB9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CD1A93-2C59-0C46-1B5B-6B8A23225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456A3-57B0-EC04-FB80-5D814DB30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0EA4C-705E-64AA-BE21-0E789F6E1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62D323-4A13-00EB-D4C9-99DB4340A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186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419785-4477-94F0-723D-BAF77E29E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993442-6C14-5BA6-B251-C67EC0109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FD7EF-B69F-FE4B-AC00-6FF42091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6B4CB0-32AE-91B5-9BFB-36DDEC81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1234A-BD97-C401-83D5-1C6EA6F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342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F8333C-96F4-B790-4E17-2687ED9C86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3F3485-1C00-6500-C003-68907EFAC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991DA-BDD0-F28B-DA4A-4116CD523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63C22-A890-5CF9-1953-545D7FB36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E49258-15F2-F729-F90A-82B4711D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853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87D7B-DCD3-0D9D-3E87-E0BDAAE05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485937-EF59-E50C-BFCC-07F20A11D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5260C-19AA-3869-812F-7BFA227E9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25980E-E283-C333-0E3B-D2A9946B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4CFB2-2ADF-3069-4B6B-E88439E77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001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F41FF-401C-4398-89E3-9921A1324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7A40C6-6E29-2743-497D-6381B3EB7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525C55-71A0-7CDD-153D-2E1917FC8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7A5961-CA28-6255-0A02-8F686978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59107-3D28-672B-76A4-8C43DB5A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8350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99994E-AD01-59B8-BD4B-289654B84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28E679-3679-6D82-8858-FCBC32286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DA5F7A-5451-1FBA-3807-0EB9D42FB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25657D-E991-9942-4DE9-7CFF1794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C23DF9-C89E-7430-926E-6AB446C52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516607-181C-45B0-91D1-29DE4D1C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1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4C356-3AC2-35F4-56CE-30CD9F5D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E44F5A-D2DC-B7C6-49E9-8AE8289F8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BDACEE-6796-B6A1-E782-4262F6D57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BDDE06-AF18-A203-2BF7-5E4898547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903A6D-6B66-C4A1-84FF-455136A42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74F277-F160-403F-CCC7-926007F85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C8CB7B-75B4-5360-88E7-D614BD690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304C42-5E33-AB76-46A9-A0EFD3B9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421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93AEA-F322-7E10-D3E0-BEBD03A7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1E9D47-BBA2-183A-E814-32952658A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2A2823-95A3-4568-23E3-EBDE84FD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F3867A1-DC36-55CC-C496-D562ECC4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9077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704B9A-520C-5461-21A2-850120BA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E9C8050-1C77-F811-E912-2F3967A9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1D350B-A034-BAAC-84CF-CD4DC114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271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E41FFA-6AC5-A58A-2ADB-84EB8253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79001D-0BEE-857D-6FA0-234BB48F5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E4FDBD-68C5-920D-9ABD-2B63D5D4E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5E67D2-D83A-7A0B-760D-E983D8ECD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D89BD2-B05E-6F92-26E1-06126EA31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CC5FA7-D3E5-A6C9-EEAD-EFCA8E83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404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A5A73-4877-0848-F763-7D3D8DF7E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1F1C30-3A04-F654-6D6B-B5CA245465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BDE553-D9D5-1CDF-91BA-7BD2A4083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92732E-4F34-7011-C6AD-0A922809F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638829-75EF-9F5D-70A7-3A00471B1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FA06E1-69B2-D383-699F-EEE5C8D9E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7797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F457E5B-A3F8-10B9-7A64-F9E060958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788C2C-93C8-3159-D2D5-88492EF3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9FAA4-56E4-FE49-6745-502194E1AE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E78C8-1A2E-53D5-13E1-63AF79B365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7EA0BD-8CDD-15BD-FF12-35D8C2896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950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AB854E-626D-7744-4845-D9891B696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kumimoji="1" lang="en-US" altLang="ko-KR" sz="5400">
                <a:solidFill>
                  <a:schemeClr val="bg1">
                    <a:lumMod val="95000"/>
                    <a:lumOff val="5000"/>
                  </a:schemeClr>
                </a:solidFill>
              </a:rPr>
              <a:t>Kotlin</a:t>
            </a:r>
            <a:r>
              <a:rPr kumimoji="1" lang="ko-KR" alt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을 이용한 테스트 코드 작성</a:t>
            </a:r>
          </a:p>
        </p:txBody>
      </p:sp>
    </p:spTree>
    <p:extLst>
      <p:ext uri="{BB962C8B-B14F-4D97-AF65-F5344CB8AC3E}">
        <p14:creationId xmlns:p14="http://schemas.microsoft.com/office/powerpoint/2010/main" val="3240554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132A8-8771-5CE1-0D0D-2977DB7E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어설션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EE8C3D-BE0F-1E42-6463-E04E4103C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적합한 스타일 선택 사용 가능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StringSpec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FuncSpec</a:t>
            </a:r>
            <a:r>
              <a:rPr kumimoji="1" lang="en-US" altLang="ko-KR" dirty="0"/>
              <a:t>, …)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33812E-FEC7-EA41-83F4-4259BC5273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323"/>
          <a:stretch/>
        </p:blipFill>
        <p:spPr>
          <a:xfrm>
            <a:off x="349422" y="2563683"/>
            <a:ext cx="5210891" cy="274972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604BA4D-F68F-55DB-1B66-CCD3414FBC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770"/>
          <a:stretch/>
        </p:blipFill>
        <p:spPr>
          <a:xfrm>
            <a:off x="5086178" y="3687891"/>
            <a:ext cx="6756400" cy="280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01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63C19-7D4F-684D-5777-F644DED77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9FCC30-7F4A-2B14-C447-6A5897BE5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JUnit</a:t>
            </a:r>
          </a:p>
          <a:p>
            <a:pPr lvl="1"/>
            <a:r>
              <a:rPr kumimoji="1" lang="ko-KR" altLang="en-US" dirty="0"/>
              <a:t>기존 풍부한 자바 기반 레퍼런스 참고 가능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자바 방식의 코드 작성</a:t>
            </a:r>
            <a:endParaRPr kumimoji="1" lang="en-US" altLang="ko-KR" dirty="0"/>
          </a:p>
          <a:p>
            <a:pPr lvl="2"/>
            <a:r>
              <a:rPr kumimoji="1" lang="ko-KR" altLang="en-US" dirty="0"/>
              <a:t>작성 코드 증가</a:t>
            </a:r>
            <a:r>
              <a:rPr kumimoji="1" lang="en-US" altLang="ko-KR" dirty="0"/>
              <a:t>(</a:t>
            </a:r>
            <a:r>
              <a:rPr kumimoji="1" lang="ko-KR" altLang="en-US" dirty="0"/>
              <a:t>가독성 감소</a:t>
            </a:r>
            <a:r>
              <a:rPr kumimoji="1" lang="en-US" altLang="ko-KR" dirty="0"/>
              <a:t>)</a:t>
            </a:r>
            <a:r>
              <a:rPr kumimoji="1" lang="ko-KR" altLang="en-US" dirty="0"/>
              <a:t> 및 </a:t>
            </a:r>
            <a:r>
              <a:rPr kumimoji="1" lang="en-US" altLang="ko-KR" dirty="0"/>
              <a:t>DSL</a:t>
            </a:r>
            <a:r>
              <a:rPr kumimoji="1" lang="ko-KR" altLang="en-US" dirty="0"/>
              <a:t> 스타일 코드 사용 불가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번거로운 </a:t>
            </a:r>
            <a:r>
              <a:rPr kumimoji="1" lang="en-US" altLang="ko-KR" dirty="0"/>
              <a:t>BDD(given-when-then </a:t>
            </a:r>
            <a:r>
              <a:rPr kumimoji="1" lang="ko-KR" altLang="en-US" dirty="0"/>
              <a:t>패턴</a:t>
            </a:r>
            <a:r>
              <a:rPr kumimoji="1" lang="en-US" altLang="ko-KR" dirty="0"/>
              <a:t>)</a:t>
            </a:r>
            <a:r>
              <a:rPr kumimoji="1" lang="ko-KR" altLang="en-US" dirty="0"/>
              <a:t> 테스트</a:t>
            </a:r>
            <a:endParaRPr kumimoji="1" lang="en-US" altLang="ko-KR" dirty="0"/>
          </a:p>
          <a:p>
            <a:r>
              <a:rPr kumimoji="1" lang="en-US" altLang="ko-KR" dirty="0" err="1"/>
              <a:t>Kotest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코틀린</a:t>
            </a:r>
            <a:r>
              <a:rPr kumimoji="1" lang="ko-KR" altLang="en-US" dirty="0"/>
              <a:t> 방식의 코드 작성</a:t>
            </a:r>
            <a:endParaRPr kumimoji="1" lang="en-US" altLang="ko-KR" dirty="0"/>
          </a:p>
          <a:p>
            <a:pPr lvl="2"/>
            <a:r>
              <a:rPr kumimoji="1" lang="ko-KR" altLang="en-US" dirty="0"/>
              <a:t>간결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반복</a:t>
            </a:r>
            <a:r>
              <a:rPr kumimoji="1" lang="en-US" altLang="ko-KR" dirty="0"/>
              <a:t>/</a:t>
            </a:r>
            <a:r>
              <a:rPr kumimoji="1" lang="ko-KR" altLang="en-US" dirty="0"/>
              <a:t>중복 코드 제거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DSL</a:t>
            </a:r>
            <a:r>
              <a:rPr kumimoji="1" lang="ko-KR" altLang="en-US" dirty="0"/>
              <a:t> 스타일 코드 사용 가능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Junit</a:t>
            </a:r>
            <a:r>
              <a:rPr kumimoji="1" lang="ko-KR" altLang="en-US" dirty="0"/>
              <a:t>과 혼용 가능하나 </a:t>
            </a:r>
            <a:r>
              <a:rPr kumimoji="1" lang="ko-KR" altLang="en-US" dirty="0" err="1"/>
              <a:t>디펜던시</a:t>
            </a:r>
            <a:r>
              <a:rPr kumimoji="1" lang="ko-KR" altLang="en-US" dirty="0"/>
              <a:t> 추가 필요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팀에 맞는 스타일 적용 가능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Junit</a:t>
            </a:r>
            <a:r>
              <a:rPr kumimoji="1" lang="ko-KR" altLang="en-US" dirty="0"/>
              <a:t>에서 대치 시 러닝 커브 존재</a:t>
            </a:r>
          </a:p>
        </p:txBody>
      </p:sp>
    </p:spTree>
    <p:extLst>
      <p:ext uri="{BB962C8B-B14F-4D97-AF65-F5344CB8AC3E}">
        <p14:creationId xmlns:p14="http://schemas.microsoft.com/office/powerpoint/2010/main" val="304884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E3E36-C3CD-CF5E-3F45-BC6D6B1B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JUnit5</a:t>
            </a:r>
            <a:r>
              <a:rPr kumimoji="1" lang="ko-KR" altLang="en-US" dirty="0"/>
              <a:t>을 이용한 단위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45A9B5-840E-B40B-6B05-A1F49CBE1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err="1"/>
              <a:t>역따옴표</a:t>
            </a:r>
            <a:r>
              <a:rPr kumimoji="1" lang="en-US" altLang="ko-KR" dirty="0"/>
              <a:t>(`)</a:t>
            </a:r>
            <a:r>
              <a:rPr kumimoji="1" lang="ko-KR" altLang="en-US" dirty="0"/>
              <a:t>로 함수 이름을 한글과 공백으로 표현</a:t>
            </a:r>
            <a:endParaRPr kumimoji="1" lang="en-US" altLang="ko-KR" dirty="0"/>
          </a:p>
          <a:p>
            <a:r>
              <a:rPr kumimoji="1" lang="en-US" altLang="ko-KR" dirty="0" err="1"/>
              <a:t>assertThrows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assertDoesNotThrows</a:t>
            </a:r>
            <a:r>
              <a:rPr kumimoji="1" lang="ko-KR" altLang="en-US" dirty="0"/>
              <a:t> 같은 </a:t>
            </a:r>
            <a:r>
              <a:rPr kumimoji="1" lang="en-US" altLang="ko-KR" dirty="0"/>
              <a:t>Kotlin</a:t>
            </a:r>
            <a:r>
              <a:rPr kumimoji="1" lang="ko-KR" altLang="en-US" dirty="0"/>
              <a:t> 함수 이용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64CD46E8-6A4A-4930-AA9C-8B0D5B147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311"/>
          <a:stretch/>
        </p:blipFill>
        <p:spPr>
          <a:xfrm>
            <a:off x="351121" y="3647406"/>
            <a:ext cx="5731510" cy="2209697"/>
          </a:xfrm>
          <a:prstGeom prst="rect">
            <a:avLst/>
          </a:prstGeom>
        </p:spPr>
      </p:pic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467C136-BC53-3D47-F21F-4129D6E53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311"/>
          <a:stretch/>
        </p:blipFill>
        <p:spPr>
          <a:xfrm>
            <a:off x="6231925" y="3647406"/>
            <a:ext cx="5731510" cy="220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850E1-837A-711F-74CB-1EA51768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팩토리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15D-077B-00ED-056B-A2A409A94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기본 인자와 이름 붙인 인자를 활용하여 테스트하려는 부분</a:t>
            </a:r>
            <a:br>
              <a:rPr kumimoji="1" lang="en-US" altLang="ko-KR" dirty="0"/>
            </a:br>
            <a:r>
              <a:rPr kumimoji="1" lang="en-US" altLang="ko-KR" dirty="0"/>
              <a:t>(</a:t>
            </a:r>
            <a:r>
              <a:rPr kumimoji="1" lang="ko-KR" altLang="en-US" dirty="0"/>
              <a:t>관심사</a:t>
            </a:r>
            <a:r>
              <a:rPr kumimoji="1" lang="en-US" altLang="ko-KR" dirty="0"/>
              <a:t>)</a:t>
            </a:r>
            <a:r>
              <a:rPr kumimoji="1" lang="ko-KR" altLang="en-US" dirty="0"/>
              <a:t> 특정</a:t>
            </a:r>
            <a:endParaRPr kumimoji="1" lang="en-US" altLang="ko-KR" dirty="0"/>
          </a:p>
          <a:p>
            <a:r>
              <a:rPr kumimoji="1" lang="ko-KR" altLang="en-US" dirty="0"/>
              <a:t>자바 </a:t>
            </a:r>
            <a:r>
              <a:rPr kumimoji="1" lang="ko-KR" altLang="en-US" dirty="0" err="1"/>
              <a:t>빌더</a:t>
            </a:r>
            <a:r>
              <a:rPr kumimoji="1" lang="ko-KR" altLang="en-US" dirty="0"/>
              <a:t> 패턴 대체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C89E2B-799D-02D9-2CFB-1F19CF2F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35" y="2561363"/>
            <a:ext cx="6847703" cy="393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BC9F7-CD3D-F88E-C47A-E6AC4283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확장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A5BEF-0B6E-F08A-C959-25AD25551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400" dirty="0"/>
              <a:t>검증하고자 하는 조건은 확장 함수 형태로 분리하여 가독성 향상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033832-48A6-CD2F-EFDA-6E7088B5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03" y="2605548"/>
            <a:ext cx="9767598" cy="388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11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D26FD-5FCB-3244-BC58-82F689B0B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</a:t>
            </a:r>
            <a:r>
              <a:rPr kumimoji="1" lang="ko-KR" altLang="en-US" dirty="0" err="1"/>
              <a:t>어설션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40DF3-2203-9909-034D-9D60FBA73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소프트 </a:t>
            </a:r>
            <a:r>
              <a:rPr kumimoji="1" lang="ko-KR" altLang="en-US" dirty="0" err="1"/>
              <a:t>어설션</a:t>
            </a:r>
            <a:r>
              <a:rPr kumimoji="1" lang="en-US" altLang="ko-KR" dirty="0"/>
              <a:t>:</a:t>
            </a:r>
            <a:r>
              <a:rPr kumimoji="1" lang="ko-KR" altLang="en-US" dirty="0"/>
              <a:t> 일부 </a:t>
            </a:r>
            <a:r>
              <a:rPr kumimoji="1" lang="ko-KR" altLang="en-US" dirty="0" err="1"/>
              <a:t>어설션</a:t>
            </a:r>
            <a:r>
              <a:rPr kumimoji="1" lang="ko-KR" altLang="en-US" dirty="0"/>
              <a:t> 실패해도 테스트 계속 진행</a:t>
            </a:r>
            <a:endParaRPr kumimoji="1" lang="en-US" altLang="ko-KR" dirty="0"/>
          </a:p>
          <a:p>
            <a:r>
              <a:rPr kumimoji="1" lang="ko-KR" altLang="en-US" dirty="0"/>
              <a:t>객체 비교에서 각 프로퍼티를 따로따로 소프트 </a:t>
            </a:r>
            <a:r>
              <a:rPr kumimoji="1" lang="ko-KR" altLang="en-US" dirty="0" err="1"/>
              <a:t>어설션하기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보다는 데이터 클래스로 한 번에 비교</a:t>
            </a:r>
            <a:br>
              <a:rPr kumimoji="1" lang="en-US" altLang="ko-KR" dirty="0"/>
            </a:b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실패한 원인이 되는 프로퍼티 쉽게 파악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9B1D74-7EB0-7D7E-496F-5026A11A1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975" y="3818238"/>
            <a:ext cx="8740825" cy="267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82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716F91-EEE0-74D3-4E56-28D2D106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2DD64-8F6A-9CDF-E58B-94281D2D8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Junit5</a:t>
            </a:r>
            <a:r>
              <a:rPr kumimoji="1" lang="ko-KR" altLang="en-US" dirty="0"/>
              <a:t>와 혼용 가능</a:t>
            </a:r>
            <a:endParaRPr kumimoji="1" lang="en-US" altLang="ko-KR" dirty="0"/>
          </a:p>
          <a:p>
            <a:r>
              <a:rPr kumimoji="1" lang="ko-KR" altLang="en-US" dirty="0"/>
              <a:t>스마트 캐스트 지원</a:t>
            </a:r>
            <a:endParaRPr kumimoji="1" lang="en-US" altLang="ko-KR" dirty="0"/>
          </a:p>
          <a:p>
            <a:r>
              <a:rPr kumimoji="1" lang="en-US" altLang="ko-KR" dirty="0"/>
              <a:t>infix </a:t>
            </a:r>
            <a:r>
              <a:rPr kumimoji="1" lang="ko-KR" altLang="en-US" dirty="0"/>
              <a:t>함수로 간편한 표기</a:t>
            </a:r>
            <a:endParaRPr kumimoji="1"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7163E5-8416-86A5-7357-AE19A5EA8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40" y="4550979"/>
            <a:ext cx="10415960" cy="16259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D703040-A53D-B2BA-AEDA-6AD6461E5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524" y="1690687"/>
            <a:ext cx="5741276" cy="26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2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FBE20-FDF4-6A46-5844-641CA8A3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이용한 단위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E89317-9CE2-7AEA-F23C-4EF8B19DD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테스트는 그냥 함수</a:t>
            </a:r>
            <a:endParaRPr kumimoji="1" lang="en-US" altLang="ko-KR" dirty="0"/>
          </a:p>
          <a:p>
            <a:r>
              <a:rPr kumimoji="1" lang="ko-KR" altLang="en-US" dirty="0"/>
              <a:t>테스트 중첩 가능</a:t>
            </a:r>
            <a:endParaRPr kumimoji="1" lang="en-US" altLang="ko-KR" dirty="0"/>
          </a:p>
          <a:p>
            <a:r>
              <a:rPr kumimoji="1" lang="ko-KR" altLang="en-US" dirty="0"/>
              <a:t>런타임에 테스트 함수 동적 생성 가능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반복 항목 처리 수월</a:t>
            </a:r>
            <a:endParaRPr kumimoji="1" lang="en-US" altLang="ko-KR" dirty="0"/>
          </a:p>
          <a:p>
            <a:r>
              <a:rPr kumimoji="1" lang="ko-KR" altLang="en-US" dirty="0"/>
              <a:t>실행 중 예외 발생 시 프레임워크가 자동 실패 처리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DB568B-3B1F-B723-49E8-167B8C448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842" y="3778177"/>
            <a:ext cx="4784958" cy="271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5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DF4CB0-F29B-AAF7-E78E-B59B5B4AA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이용한 단위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948DB5-6FCB-EE30-3F00-4D74ABA69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DSL</a:t>
            </a:r>
            <a:r>
              <a:rPr kumimoji="1" lang="ko-KR" altLang="en-US" dirty="0"/>
              <a:t> 스타일 사용 가능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F7ABF7-CACA-2C9E-ED6A-CEC9BD0A3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611" y="2684586"/>
            <a:ext cx="10023190" cy="3808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253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558a3344-3004-4f39-816f-4dfa342d9d5f}" enabled="0" method="" siteId="{558a3344-3004-4f39-816f-4dfa342d9d5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229</Words>
  <Application>Microsoft Macintosh PowerPoint</Application>
  <PresentationFormat>와이드스크린</PresentationFormat>
  <Paragraphs>37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Kotlin을 이용한 테스트 코드 작성</vt:lpstr>
      <vt:lpstr>요약</vt:lpstr>
      <vt:lpstr>JUnit5을 이용한 단위 테스트</vt:lpstr>
      <vt:lpstr>테스트 팩토리</vt:lpstr>
      <vt:lpstr>테스트 확장 함수</vt:lpstr>
      <vt:lpstr>테스트 어설션</vt:lpstr>
      <vt:lpstr>Kotest</vt:lpstr>
      <vt:lpstr>Kotest를 이용한 단위 테스트</vt:lpstr>
      <vt:lpstr>Kotest를 이용한 단위 테스트</vt:lpstr>
      <vt:lpstr>Kotest 어설션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Kotlin을 이용한 테스트 코드 작성</dc:title>
  <dc:creator>이승윤 [leeseungyun]</dc:creator>
  <cp:lastModifiedBy>이승윤 [leeseungyun]</cp:lastModifiedBy>
  <cp:revision>1</cp:revision>
  <dcterms:created xsi:type="dcterms:W3CDTF">2023-04-25T03:12:36Z</dcterms:created>
  <dcterms:modified xsi:type="dcterms:W3CDTF">2023-04-25T07:27:22Z</dcterms:modified>
</cp:coreProperties>
</file>

<file path=docProps/thumbnail.jpeg>
</file>